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287000" cy="6858000" type="35mm"/>
  <p:notesSz cx="6858000" cy="9144000"/>
  <p:defaultTextStyle>
    <a:defPPr>
      <a:defRPr lang="ru-RU"/>
    </a:defPPr>
    <a:lvl1pPr marL="0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9702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9403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9108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8808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48510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38211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27914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17617" algn="l" defTabSz="97940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70" y="-96"/>
      </p:cViewPr>
      <p:guideLst>
        <p:guide orient="horz" pos="2161"/>
        <p:guide pos="32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1" cy="147002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3051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9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9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9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8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4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3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27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17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458076" y="274639"/>
            <a:ext cx="2314575" cy="585152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14351" y="274639"/>
            <a:ext cx="6772274" cy="5851526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601" y="4406903"/>
            <a:ext cx="8743951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601" y="2906714"/>
            <a:ext cx="8743951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897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94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4691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588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485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3821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279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176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6" cy="452596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29226" y="1600201"/>
            <a:ext cx="4543426" cy="452596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4351" y="1535114"/>
            <a:ext cx="4545212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9702" indent="0">
              <a:buNone/>
              <a:defRPr sz="2200" b="1"/>
            </a:lvl2pPr>
            <a:lvl3pPr marL="979403" indent="0">
              <a:buNone/>
              <a:defRPr sz="1900" b="1"/>
            </a:lvl3pPr>
            <a:lvl4pPr marL="1469108" indent="0">
              <a:buNone/>
              <a:defRPr sz="1800" b="1"/>
            </a:lvl4pPr>
            <a:lvl5pPr marL="1958808" indent="0">
              <a:buNone/>
              <a:defRPr sz="1800" b="1"/>
            </a:lvl5pPr>
            <a:lvl6pPr marL="2448510" indent="0">
              <a:buNone/>
              <a:defRPr sz="1800" b="1"/>
            </a:lvl6pPr>
            <a:lvl7pPr marL="2938211" indent="0">
              <a:buNone/>
              <a:defRPr sz="1800" b="1"/>
            </a:lvl7pPr>
            <a:lvl8pPr marL="3427914" indent="0">
              <a:buNone/>
              <a:defRPr sz="1800" b="1"/>
            </a:lvl8pPr>
            <a:lvl9pPr marL="3917617" indent="0">
              <a:buNone/>
              <a:defRPr sz="18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14351" y="2174876"/>
            <a:ext cx="4545212" cy="395128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225654" y="1535114"/>
            <a:ext cx="4546997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9702" indent="0">
              <a:buNone/>
              <a:defRPr sz="2200" b="1"/>
            </a:lvl2pPr>
            <a:lvl3pPr marL="979403" indent="0">
              <a:buNone/>
              <a:defRPr sz="1900" b="1"/>
            </a:lvl3pPr>
            <a:lvl4pPr marL="1469108" indent="0">
              <a:buNone/>
              <a:defRPr sz="1800" b="1"/>
            </a:lvl4pPr>
            <a:lvl5pPr marL="1958808" indent="0">
              <a:buNone/>
              <a:defRPr sz="1800" b="1"/>
            </a:lvl5pPr>
            <a:lvl6pPr marL="2448510" indent="0">
              <a:buNone/>
              <a:defRPr sz="1800" b="1"/>
            </a:lvl6pPr>
            <a:lvl7pPr marL="2938211" indent="0">
              <a:buNone/>
              <a:defRPr sz="1800" b="1"/>
            </a:lvl7pPr>
            <a:lvl8pPr marL="3427914" indent="0">
              <a:buNone/>
              <a:defRPr sz="1800" b="1"/>
            </a:lvl8pPr>
            <a:lvl9pPr marL="3917617" indent="0">
              <a:buNone/>
              <a:defRPr sz="18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225654" y="2174876"/>
            <a:ext cx="4546997" cy="395128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1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21932" y="273050"/>
            <a:ext cx="5750719" cy="5853114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14352" y="1435101"/>
            <a:ext cx="3384351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89702" indent="0">
              <a:buNone/>
              <a:defRPr sz="1200"/>
            </a:lvl2pPr>
            <a:lvl3pPr marL="979403" indent="0">
              <a:buNone/>
              <a:defRPr sz="1000"/>
            </a:lvl3pPr>
            <a:lvl4pPr marL="1469108" indent="0">
              <a:buNone/>
              <a:defRPr sz="1000"/>
            </a:lvl4pPr>
            <a:lvl5pPr marL="1958808" indent="0">
              <a:buNone/>
              <a:defRPr sz="1000"/>
            </a:lvl5pPr>
            <a:lvl6pPr marL="2448510" indent="0">
              <a:buNone/>
              <a:defRPr sz="1000"/>
            </a:lvl6pPr>
            <a:lvl7pPr marL="2938211" indent="0">
              <a:buNone/>
              <a:defRPr sz="1000"/>
            </a:lvl7pPr>
            <a:lvl8pPr marL="3427914" indent="0">
              <a:buNone/>
              <a:defRPr sz="1000"/>
            </a:lvl8pPr>
            <a:lvl9pPr marL="3917617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6325" y="4800600"/>
            <a:ext cx="61722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16325" y="612776"/>
            <a:ext cx="61722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89702" indent="0">
              <a:buNone/>
              <a:defRPr sz="3000"/>
            </a:lvl2pPr>
            <a:lvl3pPr marL="979403" indent="0">
              <a:buNone/>
              <a:defRPr sz="2600"/>
            </a:lvl3pPr>
            <a:lvl4pPr marL="1469108" indent="0">
              <a:buNone/>
              <a:defRPr sz="2200"/>
            </a:lvl4pPr>
            <a:lvl5pPr marL="1958808" indent="0">
              <a:buNone/>
              <a:defRPr sz="2200"/>
            </a:lvl5pPr>
            <a:lvl6pPr marL="2448510" indent="0">
              <a:buNone/>
              <a:defRPr sz="2200"/>
            </a:lvl6pPr>
            <a:lvl7pPr marL="2938211" indent="0">
              <a:buNone/>
              <a:defRPr sz="2200"/>
            </a:lvl7pPr>
            <a:lvl8pPr marL="3427914" indent="0">
              <a:buNone/>
              <a:defRPr sz="2200"/>
            </a:lvl8pPr>
            <a:lvl9pPr marL="3917617" indent="0">
              <a:buNone/>
              <a:defRPr sz="22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16325" y="5367339"/>
            <a:ext cx="61722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89702" indent="0">
              <a:buNone/>
              <a:defRPr sz="1200"/>
            </a:lvl2pPr>
            <a:lvl3pPr marL="979403" indent="0">
              <a:buNone/>
              <a:defRPr sz="1000"/>
            </a:lvl3pPr>
            <a:lvl4pPr marL="1469108" indent="0">
              <a:buNone/>
              <a:defRPr sz="1000"/>
            </a:lvl4pPr>
            <a:lvl5pPr marL="1958808" indent="0">
              <a:buNone/>
              <a:defRPr sz="1000"/>
            </a:lvl5pPr>
            <a:lvl6pPr marL="2448510" indent="0">
              <a:buNone/>
              <a:defRPr sz="1000"/>
            </a:lvl6pPr>
            <a:lvl7pPr marL="2938211" indent="0">
              <a:buNone/>
              <a:defRPr sz="1000"/>
            </a:lvl7pPr>
            <a:lvl8pPr marL="3427914" indent="0">
              <a:buNone/>
              <a:defRPr sz="1000"/>
            </a:lvl8pPr>
            <a:lvl9pPr marL="3917617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4351" y="274638"/>
            <a:ext cx="9258300" cy="1143000"/>
          </a:xfrm>
          <a:prstGeom prst="rect">
            <a:avLst/>
          </a:prstGeom>
        </p:spPr>
        <p:txBody>
          <a:bodyPr vert="horz" lIns="97940" tIns="48970" rIns="97940" bIns="4897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4351" y="1600201"/>
            <a:ext cx="9258300" cy="4525963"/>
          </a:xfrm>
          <a:prstGeom prst="rect">
            <a:avLst/>
          </a:prstGeom>
        </p:spPr>
        <p:txBody>
          <a:bodyPr vert="horz" lIns="97940" tIns="48970" rIns="97940" bIns="4897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14350" y="6356351"/>
            <a:ext cx="2400300" cy="365125"/>
          </a:xfrm>
          <a:prstGeom prst="rect">
            <a:avLst/>
          </a:prstGeom>
        </p:spPr>
        <p:txBody>
          <a:bodyPr vert="horz" lIns="97940" tIns="48970" rIns="97940" bIns="4897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514726" y="6356351"/>
            <a:ext cx="3257550" cy="365125"/>
          </a:xfrm>
          <a:prstGeom prst="rect">
            <a:avLst/>
          </a:prstGeom>
        </p:spPr>
        <p:txBody>
          <a:bodyPr vert="horz" lIns="97940" tIns="48970" rIns="97940" bIns="4897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372350" y="6356351"/>
            <a:ext cx="2400300" cy="365125"/>
          </a:xfrm>
          <a:prstGeom prst="rect">
            <a:avLst/>
          </a:prstGeom>
        </p:spPr>
        <p:txBody>
          <a:bodyPr vert="horz" lIns="97940" tIns="48970" rIns="97940" bIns="4897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79403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7277" indent="-367277" algn="l" defTabSz="979403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5766" indent="-306065" algn="l" defTabSz="979403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254" indent="-244851" algn="l" defTabSz="97940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3957" indent="-244851" algn="l" defTabSz="979403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03660" indent="-244851" algn="l" defTabSz="979403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693361" indent="-244851" algn="l" defTabSz="97940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183064" indent="-244851" algn="l" defTabSz="97940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672765" indent="-244851" algn="l" defTabSz="97940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162468" indent="-244851" algn="l" defTabSz="97940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9702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9403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108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8808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8510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38211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14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17617" algn="l" defTabSz="9794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rectX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h07.deviantart.net/fs70/PRE/f/2010/211/a/c/StarCraft_II_Logo_by_LiLmEgZ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6" y="-99392"/>
            <a:ext cx="10287000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9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1.bp.blogspot.com/-MYvYQwBI2HU/TbDAW4YAhYI/AAAAAAAABVo/NHN_Ov-FoUg/s1600/StarCraft_2_Protoss_Wallpaper_by_mau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084" y="-603448"/>
            <a:ext cx="10400084" cy="78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anttilepisto.net/wp-content/uploads/2010/11/protoss_alph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124" y="3501008"/>
            <a:ext cx="20680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86bb71d19d3bcb79effc-d9e6924a0395cb1b5b9f03b7640d26eb.r91.cf1.rackcdn.com/wp-content/uploads/2008/10/starcraft-ii-screenshot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73" y="-819472"/>
            <a:ext cx="10512229" cy="78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st1.inspireme.ru/2010/06/ss6-hi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32" y="-1323528"/>
            <a:ext cx="10317932" cy="82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8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3314" name="Picture 2" descr="https://encrypted-tbn2.gstatic.com/images?q=tbn:ANd9GcRW8Lpb8gH63OMQAgdG3Jc0UgtUVeIbXePeVH7Ydc4gVDUrnA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6" y="1700808"/>
            <a:ext cx="3020938" cy="401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i.usatoday.net/life/_photos/2010/07/27/starcraft_raynor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278" y="1023760"/>
            <a:ext cx="3088382" cy="58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fc06.deviantart.net/fs70/i/2011/213/7/6/starcraft_2__all_in_by_thechaoticknight-d2vwmv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84" y="1708480"/>
            <a:ext cx="3028894" cy="411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696" y="-99392"/>
            <a:ext cx="92583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Jim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Raynor</a:t>
            </a:r>
            <a:endParaRPr lang="uk-UA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564904"/>
            <a:ext cx="9258300" cy="204482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StarCraft II was announced on May 19,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2007.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StarCraft II supports the 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 tooltip="DirectX"/>
              </a:rPr>
              <a:t>DirectX 9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software.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tarCraft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wings of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liberty was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released worldwide on July 27, 2010.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uk-UA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338" name="Picture 2" descr="http://www.i3m.ru/img/starcraft2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37" y="-34281"/>
            <a:ext cx="56007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superserialgamers.com/wp-content/uploads/2013/11/terran_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4" y="3988862"/>
            <a:ext cx="396844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anttilepisto.net/wp-content/uploads/2011/07/zerg_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34" y="3795735"/>
            <a:ext cx="4655105" cy="26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anttilepisto.net/wp-content/uploads/2010/11/protoss_alph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23" y="3664826"/>
            <a:ext cx="20680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957392"/>
          </a:xfrm>
          <a:prstGeom prst="rect">
            <a:avLst/>
          </a:prstGeom>
        </p:spPr>
      </p:pic>
      <p:pic>
        <p:nvPicPr>
          <p:cNvPr id="15364" name="Picture 4" descr="http://cdn2.gamefront.com/wp-content/uploads/2011/06/digg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4" y="2852936"/>
            <a:ext cx="6457953" cy="362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crenk.com/wp-content/uploads/2013/01/ironsquid-french-esport-tournament-crowd-starcraft-2-700x5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53" y="1124744"/>
            <a:ext cx="5483308" cy="411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blizzpro.com/wp-content/uploads/2013/06/wc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6" y="287791"/>
            <a:ext cx="5216671" cy="20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04"/>
            <a:ext cx="10287000" cy="6880804"/>
          </a:xfrm>
          <a:prstGeom prst="rect">
            <a:avLst/>
          </a:prstGeom>
        </p:spPr>
      </p:pic>
      <p:pic>
        <p:nvPicPr>
          <p:cNvPr id="2054" name="Picture 6" descr="http://cdn.mmo-play.com/images/starcraft-brood-war/starcraft-brood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660"/>
            <a:ext cx="10287000" cy="544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"/>
            <a:ext cx="10296144" cy="6857999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-107282" y="105553"/>
            <a:ext cx="3666606" cy="5119222"/>
            <a:chOff x="318964" y="73296"/>
            <a:chExt cx="3666606" cy="5119222"/>
          </a:xfrm>
        </p:grpSpPr>
        <p:pic>
          <p:nvPicPr>
            <p:cNvPr id="3074" name="Picture 2" descr="StarCraft II - Box Ar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0" y="73296"/>
              <a:ext cx="2925763" cy="414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18964" y="4223022"/>
              <a:ext cx="3666606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StarCraft II: Wings of Liberty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</a:t>
              </a:r>
              <a:r>
                <a:rPr lang="uk-UA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/>
              </a:r>
              <a:br>
                <a:rPr lang="uk-UA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cover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artwork, depicting protagonist Jim </a:t>
              </a:r>
              <a:r>
                <a:rPr lang="en-US" u="sng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Raynor</a:t>
              </a:r>
              <a:endParaRPr lang="uk-UA" u="sng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2911252" y="663316"/>
            <a:ext cx="4226161" cy="5823460"/>
            <a:chOff x="3592791" y="0"/>
            <a:chExt cx="4226161" cy="5823460"/>
          </a:xfrm>
        </p:grpSpPr>
        <p:pic>
          <p:nvPicPr>
            <p:cNvPr id="3076" name="Picture 4" descr="File:SC2 Heart of the Swarm cove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372" y="0"/>
              <a:ext cx="3429000" cy="481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592791" y="4853964"/>
              <a:ext cx="422616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Heart of the Swarm </a:t>
              </a:r>
              <a:r>
                <a:rPr lang="uk-UA" b="1" i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/>
              </a:r>
              <a:br>
                <a:rPr lang="uk-UA" b="1" i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cover artwork,</a:t>
              </a:r>
              <a:r>
                <a:rPr lang="uk-UA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depicting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protagonist </a:t>
              </a:r>
              <a:r>
                <a:rPr lang="en-US" u="sng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Sarah Kerrigan</a:t>
              </a:r>
              <a:endParaRPr lang="uk-UA" u="sng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6331027" y="105266"/>
            <a:ext cx="4226161" cy="5119509"/>
            <a:chOff x="6331027" y="105266"/>
            <a:chExt cx="4226161" cy="5119509"/>
          </a:xfrm>
        </p:grpSpPr>
        <p:pic>
          <p:nvPicPr>
            <p:cNvPr id="3078" name="Picture 6" descr="http://i.imgur.com/19CKIGC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1692" y="105266"/>
              <a:ext cx="3144832" cy="408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31027" y="4255279"/>
              <a:ext cx="422616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Legacy of the Void </a:t>
              </a:r>
              <a:r>
                <a:rPr lang="uk-UA" b="1" i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/>
              </a:r>
              <a:br>
                <a:rPr lang="uk-UA" b="1" i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cover artwork,</a:t>
              </a:r>
              <a:r>
                <a:rPr lang="uk-UA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br>
                <a:rPr lang="uk-UA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depicting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protagonist  </a:t>
              </a:r>
              <a:r>
                <a:rPr lang="en-US" u="sng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Zeratul</a:t>
              </a:r>
              <a:endParaRPr lang="uk-UA" u="sng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4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://img3.wikia.nocookie.net/__cb20120317065306/cso/images/6/65/Starcraft_2_Terran_Wallpaper_by_mau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416"/>
            <a:ext cx="10287000" cy="771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uperserialgamers.com/wp-content/uploads/2013/11/terran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132" y="4797152"/>
            <a:ext cx="3407701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6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dn10.mixrmedia.com/wp-uploads/wirebot/blog/2010/02/ss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3"/>
            <a:ext cx="10287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Vova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76" y="2571750"/>
            <a:ext cx="10385226" cy="43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mages.wikia.com/squadtd/images/c/cc/Starcraft-2-Terran-Th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76" y="0"/>
            <a:ext cx="10385226" cy="62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9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nicewallpapers.com/wallpapers/starcraft-2-zerg-by-maul-nice-wallpaper-160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5427"/>
            <a:ext cx="10297144" cy="77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nttilepisto.net/wp-content/uploads/2011/07/zer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9188" y="3861048"/>
            <a:ext cx="4655105" cy="26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gamer.ru/system/attached_images/images/000/060/870/original/ss101-hi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49" y="-198786"/>
            <a:ext cx="10386225" cy="77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38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www.notebookcheck.net/fileadmin/_migrated/pics/intro5_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13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18</Words>
  <Application>Microsoft Office PowerPoint</Application>
  <PresentationFormat>Слайд 35 мм</PresentationFormat>
  <Paragraphs>7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Jim Raynor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Vova</dc:creator>
  <cp:lastModifiedBy>Vova</cp:lastModifiedBy>
  <cp:revision>8</cp:revision>
  <dcterms:created xsi:type="dcterms:W3CDTF">2014-04-22T07:37:05Z</dcterms:created>
  <dcterms:modified xsi:type="dcterms:W3CDTF">2014-04-22T08:58:38Z</dcterms:modified>
</cp:coreProperties>
</file>